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Platformer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Eric Tran, Jonathan Mai, Michael Chung, Justin Tang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Incorporate menu with the game</a:t>
            </a:r>
          </a:p>
          <a:p>
            <a:r>
              <a:rPr lang="en-US" dirty="0" smtClean="0"/>
              <a:t>Start scripting the buttons</a:t>
            </a:r>
          </a:p>
          <a:p>
            <a:r>
              <a:rPr lang="en-US" dirty="0" smtClean="0"/>
              <a:t>Add backgrounds/texture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7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Flying enemies: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pPr lvl="0"/>
            <a:r>
              <a:rPr lang="en-US" dirty="0"/>
              <a:t>Track enemy and fly in straight path</a:t>
            </a:r>
            <a:endParaRPr lang="en-US" dirty="0"/>
          </a:p>
          <a:p>
            <a:pPr lvl="0"/>
            <a:r>
              <a:rPr lang="en-US" dirty="0"/>
              <a:t>Collide and do damage</a:t>
            </a:r>
            <a:endParaRPr lang="en-US" dirty="0"/>
          </a:p>
          <a:p>
            <a:pPr lvl="0"/>
            <a:r>
              <a:rPr lang="en-US" dirty="0"/>
              <a:t>Otherwise </a:t>
            </a:r>
            <a:r>
              <a:rPr lang="en-US" dirty="0" smtClean="0"/>
              <a:t>destroyed </a:t>
            </a:r>
            <a:r>
              <a:rPr lang="en-US" dirty="0"/>
              <a:t>on back </a:t>
            </a:r>
            <a:r>
              <a:rPr lang="en-US" dirty="0" smtClean="0"/>
              <a:t>wall</a:t>
            </a:r>
          </a:p>
          <a:p>
            <a:pPr marL="0" lv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Zigzag up and </a:t>
            </a:r>
            <a:r>
              <a:rPr lang="en-US" dirty="0" smtClean="0"/>
              <a:t>down</a:t>
            </a:r>
          </a:p>
          <a:p>
            <a:pPr lvl="0"/>
            <a:r>
              <a:rPr lang="en-US" dirty="0" smtClean="0"/>
              <a:t>Does </a:t>
            </a:r>
            <a:r>
              <a:rPr lang="en-US" dirty="0"/>
              <a:t>not track player</a:t>
            </a:r>
            <a:endParaRPr lang="en-US" dirty="0"/>
          </a:p>
          <a:p>
            <a:pPr lvl="0"/>
            <a:r>
              <a:rPr lang="en-US" dirty="0" smtClean="0"/>
              <a:t>Destroyed </a:t>
            </a:r>
            <a:r>
              <a:rPr lang="en-US" dirty="0"/>
              <a:t>on back wall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 descr="Flying_Sprit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1219200"/>
            <a:ext cx="3629025" cy="3324225"/>
          </a:xfrm>
          <a:prstGeom prst="rect">
            <a:avLst/>
          </a:prstGeom>
          <a:ln/>
        </p:spPr>
      </p:pic>
      <p:pic>
        <p:nvPicPr>
          <p:cNvPr id="5" name="image01.gif" descr="Flying_Sprite.g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38800" y="762000"/>
            <a:ext cx="1524000" cy="56388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1624012" y="7707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38831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Running enemies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r>
              <a:rPr lang="en-US" dirty="0"/>
              <a:t>1)Run at enemy player</a:t>
            </a:r>
          </a:p>
          <a:p>
            <a:r>
              <a:rPr lang="en-US" dirty="0"/>
              <a:t>2)Deal damage on collision</a:t>
            </a:r>
          </a:p>
          <a:p>
            <a:r>
              <a:rPr lang="en-US" dirty="0" smtClean="0"/>
              <a:t>3)Destroyed on </a:t>
            </a:r>
            <a:r>
              <a:rPr lang="en-US" dirty="0"/>
              <a:t>back </a:t>
            </a:r>
            <a:r>
              <a:rPr lang="en-US" dirty="0" smtClean="0"/>
              <a:t>wall</a:t>
            </a:r>
          </a:p>
          <a:p>
            <a:pPr mar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Fire at player in controlled burst</a:t>
            </a:r>
            <a:endParaRPr lang="en-US" dirty="0"/>
          </a:p>
          <a:p>
            <a:pPr lvl="0"/>
            <a:r>
              <a:rPr lang="en-US" dirty="0"/>
              <a:t>Possibility for boss </a:t>
            </a:r>
            <a:endParaRPr lang="en-US" dirty="0"/>
          </a:p>
          <a:p>
            <a:pPr lvl="1"/>
            <a:r>
              <a:rPr lang="en-US" dirty="0"/>
              <a:t>able to jump up and down</a:t>
            </a:r>
            <a:endParaRPr lang="en-US" dirty="0"/>
          </a:p>
          <a:p>
            <a:pPr lvl="1"/>
            <a:r>
              <a:rPr lang="en-US" dirty="0"/>
              <a:t>Moves backwards at the same speed as player</a:t>
            </a:r>
            <a:endParaRPr lang="en-US" dirty="0"/>
          </a:p>
          <a:p>
            <a:pPr lvl="1"/>
            <a:r>
              <a:rPr lang="en-US" dirty="0"/>
              <a:t>Shoots forward and can block </a:t>
            </a:r>
            <a:r>
              <a:rPr lang="en-US" dirty="0" smtClean="0"/>
              <a:t>player shots</a:t>
            </a:r>
            <a:endParaRPr lang="en-US" dirty="0"/>
          </a:p>
          <a:p>
            <a:pPr lvl="0"/>
            <a:r>
              <a:rPr lang="en-US" dirty="0"/>
              <a:t>Has own health bar explodes on 0 health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2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7.png" descr="Alien_sprite.png"/>
          <p:cNvPicPr/>
          <p:nvPr/>
        </p:nvPicPr>
        <p:blipFill>
          <a:blip r:embed="rId2"/>
          <a:srcRect r="31250" b="24104"/>
          <a:stretch>
            <a:fillRect/>
          </a:stretch>
        </p:blipFill>
        <p:spPr>
          <a:xfrm>
            <a:off x="685800" y="2400299"/>
            <a:ext cx="4086225" cy="2219325"/>
          </a:xfrm>
          <a:prstGeom prst="rect">
            <a:avLst/>
          </a:prstGeom>
          <a:ln/>
        </p:spPr>
      </p:pic>
      <p:pic>
        <p:nvPicPr>
          <p:cNvPr id="5" name="image05.png" descr="Alien_shooter.png"/>
          <p:cNvPicPr/>
          <p:nvPr/>
        </p:nvPicPr>
        <p:blipFill>
          <a:blip r:embed="rId3"/>
          <a:srcRect b="14430"/>
          <a:stretch>
            <a:fillRect/>
          </a:stretch>
        </p:blipFill>
        <p:spPr>
          <a:xfrm>
            <a:off x="6096000" y="685798"/>
            <a:ext cx="2286000" cy="5648325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2438400" y="20179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152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/>
              <a:t>Player Creation and Scripts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Created Player Scripts with ray aliasing for colliders</a:t>
            </a:r>
          </a:p>
          <a:p>
            <a:r>
              <a:rPr lang="en-US" dirty="0" smtClean="0"/>
              <a:t>Player model with sprite and camera tracking</a:t>
            </a:r>
          </a:p>
          <a:p>
            <a:r>
              <a:rPr lang="en-US" dirty="0" smtClean="0"/>
              <a:t>Projectile and Health script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5791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 to be implemented into code but not yet done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519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Created movement scripts for obstacles</a:t>
            </a:r>
          </a:p>
          <a:p>
            <a:r>
              <a:rPr lang="en-US" sz="2000" dirty="0" smtClean="0"/>
              <a:t>Set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7682"/>
            <a:ext cx="8763000" cy="47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03" y="1143000"/>
            <a:ext cx="3582794" cy="55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Spawn</a:t>
            </a:r>
          </a:p>
          <a:p>
            <a:r>
              <a:rPr lang="en-US" dirty="0" smtClean="0"/>
              <a:t>Add collision effect on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Accomplishments:</a:t>
            </a:r>
          </a:p>
          <a:p>
            <a:r>
              <a:rPr lang="en-US" dirty="0" smtClean="0"/>
              <a:t>Familiarized </a:t>
            </a:r>
            <a:r>
              <a:rPr lang="en-US" dirty="0" smtClean="0"/>
              <a:t>myself with a new software</a:t>
            </a:r>
          </a:p>
          <a:p>
            <a:r>
              <a:rPr lang="en-US" dirty="0" smtClean="0"/>
              <a:t>Watched tutorials on how to make a main menu in Unity</a:t>
            </a:r>
          </a:p>
          <a:p>
            <a:r>
              <a:rPr lang="en-US" dirty="0" smtClean="0"/>
              <a:t>Made a main menu with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3" y="228600"/>
            <a:ext cx="8158150" cy="61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38200"/>
            <a:ext cx="5029200" cy="4492228"/>
          </a:xfrm>
        </p:spPr>
      </p:pic>
    </p:spTree>
    <p:extLst>
      <p:ext uri="{BB962C8B-B14F-4D97-AF65-F5344CB8AC3E}">
        <p14:creationId xmlns:p14="http://schemas.microsoft.com/office/powerpoint/2010/main" val="216265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215</Words>
  <Application>Microsoft Office PowerPoint</Application>
  <PresentationFormat>On-screen Show (4:3)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Unity Platformer</vt:lpstr>
      <vt:lpstr>Player Creation and Scripts</vt:lpstr>
      <vt:lpstr>Player Animations</vt:lpstr>
      <vt:lpstr>Environment Scripts</vt:lpstr>
      <vt:lpstr>Environment Scripts</vt:lpstr>
      <vt:lpstr>To-Dos</vt:lpstr>
      <vt:lpstr>Start Menu</vt:lpstr>
      <vt:lpstr>PowerPoint Presentation</vt:lpstr>
      <vt:lpstr>PowerPoint Presentation</vt:lpstr>
      <vt:lpstr>What’s next?</vt:lpstr>
      <vt:lpstr>Enemy Sprites</vt:lpstr>
      <vt:lpstr>PowerPoint Presentation</vt:lpstr>
      <vt:lpstr>Enemy Sprites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Creation and Scripts</dc:title>
  <dc:creator>D.Maister</dc:creator>
  <cp:lastModifiedBy>Eric</cp:lastModifiedBy>
  <cp:revision>6</cp:revision>
  <dcterms:created xsi:type="dcterms:W3CDTF">2006-08-16T00:00:00Z</dcterms:created>
  <dcterms:modified xsi:type="dcterms:W3CDTF">2015-03-06T07:35:31Z</dcterms:modified>
</cp:coreProperties>
</file>